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6"/>
  </p:notesMasterIdLst>
  <p:handoutMasterIdLst>
    <p:handoutMasterId r:id="rId7"/>
  </p:handoutMasterIdLst>
  <p:sldIdLst>
    <p:sldId id="431" r:id="rId2"/>
    <p:sldId id="433" r:id="rId3"/>
    <p:sldId id="435" r:id="rId4"/>
    <p:sldId id="434" r:id="rId5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99"/>
    <a:srgbClr val="99CCCC"/>
    <a:srgbClr val="009900"/>
    <a:srgbClr val="99CC99"/>
    <a:srgbClr val="49C2FF"/>
    <a:srgbClr val="005C00"/>
    <a:srgbClr val="006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 autoAdjust="0"/>
    <p:restoredTop sz="89027" autoAdjust="0"/>
  </p:normalViewPr>
  <p:slideViewPr>
    <p:cSldViewPr>
      <p:cViewPr>
        <p:scale>
          <a:sx n="75" d="100"/>
          <a:sy n="75" d="100"/>
        </p:scale>
        <p:origin x="-2250" y="-738"/>
      </p:cViewPr>
      <p:guideLst>
        <p:guide orient="horz" pos="100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86"/>
    </p:cViewPr>
  </p:sorterViewPr>
  <p:notesViewPr>
    <p:cSldViewPr>
      <p:cViewPr varScale="1">
        <p:scale>
          <a:sx n="76" d="100"/>
          <a:sy n="76" d="100"/>
        </p:scale>
        <p:origin x="-208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fld id="{21D4F7AC-14CF-4D98-915B-57E73E8844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017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fld id="{B73E9429-7CB5-4AC9-AF2D-775CA7BD9E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927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Commencer par remercier</a:t>
            </a:r>
            <a:r>
              <a:rPr lang="fr-FR" baseline="0" dirty="0" smtClean="0"/>
              <a:t> les participants, les intervenants et aussi et surtout les organisateurs </a:t>
            </a:r>
          </a:p>
          <a:p>
            <a:r>
              <a:rPr lang="fr-FR" baseline="0" dirty="0" smtClean="0"/>
              <a:t>Article </a:t>
            </a:r>
            <a:r>
              <a:rPr lang="fr-FR" baseline="0" dirty="0" err="1" smtClean="0"/>
              <a:t>Decryptagéo</a:t>
            </a:r>
            <a:r>
              <a:rPr lang="fr-FR" baseline="0" dirty="0" smtClean="0"/>
              <a:t> 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E9429-7CB5-4AC9-AF2D-775CA7BD9E4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02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 w="12700">
            <a:solidFill>
              <a:srgbClr val="3A7A8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fr-F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1850" y="312738"/>
            <a:ext cx="41211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770563"/>
            <a:ext cx="17891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295400"/>
            <a:ext cx="6781800" cy="3657600"/>
          </a:xfrm>
        </p:spPr>
        <p:txBody>
          <a:bodyPr anchor="ctr"/>
          <a:lstStyle>
            <a:lvl1pPr algn="r">
              <a:defRPr sz="4800"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943600"/>
            <a:ext cx="3830638" cy="609600"/>
          </a:xfrm>
        </p:spPr>
        <p:txBody>
          <a:bodyPr anchor="b"/>
          <a:lstStyle>
            <a:lvl1pPr marL="0" indent="0">
              <a:defRPr sz="1400" b="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553200"/>
            <a:ext cx="3276600" cy="3048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B0FDB22-CF27-429E-A40C-C8BBEE865BCC}" type="datetime2">
              <a:rPr lang="fr-FR"/>
              <a:pPr>
                <a:defRPr/>
              </a:pPr>
              <a:t>mardi 18 novembre 2014</a:t>
            </a:fld>
            <a:endParaRPr lang="fr-FR" sz="1400" b="1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4D5A9-9B88-419E-BA64-A924C065298F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600A587C-32D0-4404-85CF-7DA6CA652729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924550" y="304800"/>
            <a:ext cx="1847850" cy="5562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5391150" cy="5562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C0E7-FB3A-44DF-B971-77A25A2C1ACD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D9B21B29-8BE3-4479-ACC5-784D1FD2AE63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5E2A2-4433-48D9-AE32-D61379E520E1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B8A5CDBA-08EF-4E2B-ABAD-6AD0D9893562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0EB0A-ACBB-4B3F-A211-416B43E48E8F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C63DE57C-9C75-4334-9C2B-AB313112DB58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06513" y="1371600"/>
            <a:ext cx="31559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4863" y="1371600"/>
            <a:ext cx="315753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0CD20-E12C-4CFC-88DF-8A4307687047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569BFF3C-B43F-4C30-997F-34AE55950151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B7CF5-0902-41D7-9B53-99AD4B2EC2A8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A4FE31FA-9330-45C0-8388-2386396FE89D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7A49A-5421-4652-BDDC-64011E86BA74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3EAC5B3B-0FDB-42FB-8771-195B5DCAFD10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535EB-EDC5-4EFA-8CD5-9A6E3DAFBA33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CD4CCD27-6E9C-4A6F-B3BB-B506D87C8D0E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B9B7E-0F2C-4459-A6FC-413E1BD9B3EF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9CD0F75F-AC2F-4C21-A11E-36D0FBC6FBF5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33331-CFFA-4561-8E2B-09357DCC8FCD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496A2130-D215-43F8-961A-934B0F47E601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6513" y="1371600"/>
            <a:ext cx="64658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162800" y="6248400"/>
            <a:ext cx="184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endParaRPr lang="fr-FR" sz="2400" b="0" smtClean="0">
              <a:latin typeface="Times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 w="12700">
            <a:solidFill>
              <a:srgbClr val="3A7A8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fr-FR"/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1905000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/>
            </a:lvl1pPr>
          </a:lstStyle>
          <a:p>
            <a:pPr>
              <a:defRPr/>
            </a:pPr>
            <a:fld id="{E878C721-17BC-4574-8925-C9CC7BCCDA48}" type="datetime2">
              <a:rPr lang="fr-FR"/>
              <a:pPr>
                <a:defRPr/>
              </a:pPr>
              <a:t>mardi 18 novembre 2014</a:t>
            </a:fld>
            <a:endParaRPr lang="fr-FR"/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28194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>
              <a:defRPr/>
            </a:pPr>
            <a:r>
              <a:rPr lang="fr-FR"/>
              <a:t>BRGM /STI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3256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3A7A8F"/>
                </a:solidFill>
              </a:defRPr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DE3F469C-4F16-4166-B1A3-553E2175B97A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07213" y="5867400"/>
            <a:ext cx="17795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7A8F"/>
        </a:buClr>
        <a:buFont typeface="Wingdings" pitchFamily="2" charset="2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7A8F"/>
        </a:buClr>
        <a:buChar char="o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7A8F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e-inside.fr/page/workshop-20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xternal.opengeospatial.org/twiki_public/HydrologyDWG/WebHome" TargetMode="External"/><Relationship Id="rId2" Type="http://schemas.openxmlformats.org/officeDocument/2006/relationships/hyperlink" Target="http://www.opengeospatial.org/node/204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 &gt;</a:t>
            </a:r>
            <a:r>
              <a:rPr lang="fr-FR" smtClean="0">
                <a:solidFill>
                  <a:schemeClr val="tx1"/>
                </a:solidFill>
              </a:rPr>
              <a:t> </a:t>
            </a:r>
            <a:fld id="{D3475DF2-2FD6-4A0A-9778-A2B1044FD921}" type="slidenum">
              <a:rPr lang="fr-FR" b="0" smtClean="0">
                <a:solidFill>
                  <a:schemeClr val="tx1"/>
                </a:solidFill>
              </a:rPr>
              <a:pPr/>
              <a:t>1</a:t>
            </a:fld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0532" t="12756" r="21268" b="78154"/>
          <a:stretch>
            <a:fillRect/>
          </a:stretch>
        </p:blipFill>
        <p:spPr bwMode="auto">
          <a:xfrm>
            <a:off x="468313" y="5732463"/>
            <a:ext cx="826928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827088" y="1700213"/>
            <a:ext cx="77835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fr-FR" sz="3200" dirty="0"/>
          </a:p>
          <a:p>
            <a:pPr algn="r"/>
            <a:endParaRPr lang="fr-FR" sz="3200" dirty="0"/>
          </a:p>
          <a:p>
            <a:pPr algn="r"/>
            <a:r>
              <a:rPr lang="fr-FR" sz="3200" dirty="0"/>
              <a:t>Workshop INSIDE 2014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Le mot de la fin</a:t>
            </a:r>
            <a:endParaRPr lang="fr-FR" sz="2800" dirty="0"/>
          </a:p>
        </p:txBody>
      </p:sp>
      <p:pic>
        <p:nvPicPr>
          <p:cNvPr id="15364" name="Picture 2" descr="\\res007\DNOP\eDop_PDR13DSI05_INSIDEONEMA\e-DOP_DOCUMENTS_TRAVAIL\P2_DT_Realisation\Achat\Fotolia\Livrable\Photos INSIDE\Fotolia_44384411_M.jpg"/>
          <p:cNvPicPr>
            <a:picLocks noChangeAspect="1" noChangeArrowheads="1"/>
          </p:cNvPicPr>
          <p:nvPr/>
        </p:nvPicPr>
        <p:blipFill>
          <a:blip r:embed="rId3"/>
          <a:srcRect b="80965"/>
          <a:stretch>
            <a:fillRect/>
          </a:stretch>
        </p:blipFill>
        <p:spPr bwMode="auto">
          <a:xfrm>
            <a:off x="407988" y="333375"/>
            <a:ext cx="834231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contenu 2"/>
          <p:cNvSpPr>
            <a:spLocks noGrp="1"/>
          </p:cNvSpPr>
          <p:nvPr>
            <p:ph idx="1"/>
          </p:nvPr>
        </p:nvSpPr>
        <p:spPr>
          <a:xfrm>
            <a:off x="539750" y="981075"/>
            <a:ext cx="8135938" cy="471170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fr-FR" b="0" dirty="0" smtClean="0"/>
          </a:p>
          <a:p>
            <a:pPr>
              <a:buFont typeface="Arial" charset="0"/>
              <a:buChar char="•"/>
            </a:pPr>
            <a:r>
              <a:rPr lang="fr-FR" b="0" dirty="0" smtClean="0"/>
              <a:t>Résumés et présentations sur le site INSIDE </a:t>
            </a:r>
          </a:p>
          <a:p>
            <a:pPr marL="0" indent="0"/>
            <a:r>
              <a:rPr lang="fr-FR" b="0" dirty="0"/>
              <a:t>	</a:t>
            </a:r>
            <a:r>
              <a:rPr lang="fr-FR" sz="1400" b="0" dirty="0">
                <a:hlinkClick r:id="rId3"/>
              </a:rPr>
              <a:t>http://</a:t>
            </a:r>
            <a:r>
              <a:rPr lang="fr-FR" sz="1400" b="0" dirty="0" smtClean="0">
                <a:hlinkClick r:id="rId3"/>
              </a:rPr>
              <a:t>www.pole-inside.fr/page/workshop-2014</a:t>
            </a:r>
            <a:r>
              <a:rPr lang="fr-FR" sz="1400" b="0" dirty="0" smtClean="0"/>
              <a:t> </a:t>
            </a:r>
          </a:p>
          <a:p>
            <a:pPr marL="0" indent="0"/>
            <a:endParaRPr lang="fr-FR" b="0" dirty="0"/>
          </a:p>
          <a:p>
            <a:pPr>
              <a:buFont typeface="Arial" charset="0"/>
              <a:buChar char="•"/>
            </a:pPr>
            <a:r>
              <a:rPr lang="fr-FR" b="0" dirty="0" smtClean="0"/>
              <a:t>Ouverture des </a:t>
            </a:r>
            <a:r>
              <a:rPr lang="fr-FR" b="0" dirty="0" err="1" smtClean="0"/>
              <a:t>Labs</a:t>
            </a:r>
            <a:r>
              <a:rPr lang="fr-FR" b="0" dirty="0"/>
              <a:t> </a:t>
            </a:r>
            <a:r>
              <a:rPr lang="fr-FR" b="0" dirty="0" smtClean="0"/>
              <a:t>sur le même site</a:t>
            </a:r>
            <a:endParaRPr lang="fr-FR" b="0" dirty="0" smtClean="0"/>
          </a:p>
          <a:p>
            <a:pPr>
              <a:buFont typeface="Arial" charset="0"/>
              <a:buChar char="•"/>
            </a:pPr>
            <a:endParaRPr lang="fr-FR" b="0" dirty="0" smtClean="0"/>
          </a:p>
          <a:p>
            <a:pPr>
              <a:buFont typeface="Arial" charset="0"/>
              <a:buChar char="•"/>
            </a:pPr>
            <a:endParaRPr lang="fr-FR" b="0" dirty="0" smtClean="0"/>
          </a:p>
          <a:p>
            <a:pPr>
              <a:buFont typeface="Arial" charset="0"/>
              <a:buChar char="•"/>
            </a:pPr>
            <a:r>
              <a:rPr lang="fr-FR" b="0" dirty="0" smtClean="0"/>
              <a:t>Enquête de satisfaction par mail</a:t>
            </a:r>
            <a:endParaRPr lang="fr-FR" b="0" dirty="0"/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 &gt;</a:t>
            </a:r>
            <a:r>
              <a:rPr lang="fr-FR" smtClean="0">
                <a:solidFill>
                  <a:schemeClr val="tx1"/>
                </a:solidFill>
              </a:rPr>
              <a:t> </a:t>
            </a:r>
            <a:fld id="{9C805884-6646-4A66-B2B5-5D06C90F8942}" type="slidenum">
              <a:rPr lang="fr-FR" b="0" smtClean="0">
                <a:solidFill>
                  <a:schemeClr val="tx1"/>
                </a:solidFill>
              </a:rPr>
              <a:pPr/>
              <a:t>2</a:t>
            </a:fld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 l="20532" t="12756" r="21268" b="78154"/>
          <a:stretch>
            <a:fillRect/>
          </a:stretch>
        </p:blipFill>
        <p:spPr bwMode="auto">
          <a:xfrm>
            <a:off x="468313" y="5732463"/>
            <a:ext cx="826928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re 1"/>
          <p:cNvSpPr>
            <a:spLocks/>
          </p:cNvSpPr>
          <p:nvPr/>
        </p:nvSpPr>
        <p:spPr bwMode="auto">
          <a:xfrm>
            <a:off x="395288" y="333375"/>
            <a:ext cx="8007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800" dirty="0" smtClean="0"/>
              <a:t>Prochainement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contenu 2"/>
          <p:cNvSpPr>
            <a:spLocks noGrp="1"/>
          </p:cNvSpPr>
          <p:nvPr>
            <p:ph idx="4294967295"/>
          </p:nvPr>
        </p:nvSpPr>
        <p:spPr>
          <a:xfrm>
            <a:off x="381596" y="1020763"/>
            <a:ext cx="8021042" cy="471170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fr-FR" b="0" dirty="0" smtClean="0"/>
          </a:p>
          <a:p>
            <a:pPr eaLnBrk="1" hangingPunct="1">
              <a:buFontTx/>
              <a:buChar char="•"/>
            </a:pPr>
            <a:r>
              <a:rPr lang="fr-FR" b="0" dirty="0" smtClean="0"/>
              <a:t>OGC Hydro Domain </a:t>
            </a:r>
            <a:r>
              <a:rPr lang="fr-FR" b="0" dirty="0" err="1" smtClean="0"/>
              <a:t>Working</a:t>
            </a:r>
            <a:r>
              <a:rPr lang="fr-FR" b="0" dirty="0" smtClean="0"/>
              <a:t> Group Workshop</a:t>
            </a:r>
          </a:p>
          <a:p>
            <a:pPr lvl="1" eaLnBrk="1" hangingPunct="1">
              <a:buFontTx/>
              <a:buChar char="•"/>
            </a:pPr>
            <a:r>
              <a:rPr lang="fr-FR" dirty="0" smtClean="0"/>
              <a:t>6</a:t>
            </a:r>
            <a:r>
              <a:rPr lang="fr-FR" baseline="30000" dirty="0" smtClean="0"/>
              <a:t>ème</a:t>
            </a:r>
            <a:r>
              <a:rPr lang="fr-FR" dirty="0" smtClean="0"/>
              <a:t> session organisée à Orléans en septembre 2015</a:t>
            </a:r>
            <a:endParaRPr lang="fr-FR" b="0" dirty="0" smtClean="0"/>
          </a:p>
          <a:p>
            <a:pPr lvl="1" eaLnBrk="1" hangingPunct="1">
              <a:buFontTx/>
              <a:buChar char="•"/>
            </a:pPr>
            <a:r>
              <a:rPr lang="fr-FR" dirty="0" smtClean="0"/>
              <a:t>Lien vers </a:t>
            </a:r>
            <a:r>
              <a:rPr lang="fr-FR" dirty="0"/>
              <a:t>la session 2014 : </a:t>
            </a:r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www.opengeospatial.org/node/2049</a:t>
            </a:r>
            <a:endParaRPr lang="fr-FR" dirty="0" smtClean="0"/>
          </a:p>
          <a:p>
            <a:pPr lvl="1" eaLnBrk="1" hangingPunct="1">
              <a:buFontTx/>
              <a:buChar char="•"/>
            </a:pPr>
            <a:r>
              <a:rPr lang="fr-FR" dirty="0" smtClean="0"/>
              <a:t>Lien vers le site du groupe : </a:t>
            </a:r>
            <a:r>
              <a:rPr lang="en-GB" u="sng" dirty="0">
                <a:hlinkClick r:id="rId3"/>
              </a:rPr>
              <a:t>http://</a:t>
            </a:r>
            <a:r>
              <a:rPr lang="en-GB" u="sng" dirty="0" smtClean="0">
                <a:hlinkClick r:id="rId3"/>
              </a:rPr>
              <a:t>external.opengeospatial.org/twiki_public/HydrologyDWG/WebHome</a:t>
            </a:r>
            <a:r>
              <a:rPr lang="en-GB" u="sng" dirty="0" smtClean="0"/>
              <a:t> </a:t>
            </a:r>
            <a:r>
              <a:rPr lang="fr-FR" dirty="0" smtClean="0"/>
              <a:t> </a:t>
            </a:r>
            <a:endParaRPr lang="fr-FR" b="0" dirty="0"/>
          </a:p>
          <a:p>
            <a:pPr eaLnBrk="1" hangingPunct="1">
              <a:buFontTx/>
              <a:buChar char="•"/>
            </a:pPr>
            <a:endParaRPr lang="fr-FR" b="0" dirty="0"/>
          </a:p>
          <a:p>
            <a:pPr eaLnBrk="1" hangingPunct="1">
              <a:buFontTx/>
              <a:buChar char="•"/>
            </a:pPr>
            <a:r>
              <a:rPr lang="fr-FR" b="0" dirty="0" smtClean="0"/>
              <a:t>2</a:t>
            </a:r>
            <a:r>
              <a:rPr lang="fr-FR" b="0" baseline="30000" dirty="0" smtClean="0"/>
              <a:t>ème</a:t>
            </a:r>
            <a:r>
              <a:rPr lang="fr-FR" b="0" dirty="0" smtClean="0"/>
              <a:t> session du Workshop INSIDE accolée</a:t>
            </a:r>
          </a:p>
          <a:p>
            <a:pPr eaLnBrk="1" hangingPunct="1">
              <a:buFontTx/>
              <a:buChar char="•"/>
            </a:pPr>
            <a:endParaRPr lang="fr-FR" b="0" dirty="0"/>
          </a:p>
          <a:p>
            <a:pPr eaLnBrk="1" hangingPunct="1">
              <a:buFontTx/>
              <a:buChar char="•"/>
            </a:pPr>
            <a:endParaRPr lang="fr-FR" b="0" dirty="0" smtClean="0"/>
          </a:p>
          <a:p>
            <a:pPr eaLnBrk="1" hangingPunct="1">
              <a:buFontTx/>
              <a:buChar char="•"/>
            </a:pPr>
            <a:endParaRPr lang="fr-FR" b="0" dirty="0" smtClean="0"/>
          </a:p>
          <a:p>
            <a:pPr eaLnBrk="1" hangingPunct="1">
              <a:buFontTx/>
              <a:buChar char="•"/>
            </a:pPr>
            <a:endParaRPr lang="fr-FR" b="0" dirty="0"/>
          </a:p>
        </p:txBody>
      </p:sp>
      <p:sp>
        <p:nvSpPr>
          <p:cNvPr id="18434" name="Espace réservé du numéro de diapositive 4"/>
          <p:cNvSpPr txBox="1">
            <a:spLocks noGrp="1"/>
          </p:cNvSpPr>
          <p:nvPr/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fr-FR" sz="1000">
                <a:solidFill>
                  <a:srgbClr val="3A7A8F"/>
                </a:solidFill>
              </a:rPr>
              <a:t> &gt;</a:t>
            </a:r>
            <a:r>
              <a:rPr lang="fr-FR" sz="1000"/>
              <a:t> </a:t>
            </a:r>
            <a:fld id="{E5962496-A0D5-420F-8B98-57622DCCA444}" type="slidenum">
              <a:rPr lang="fr-FR" sz="1000" b="0"/>
              <a:pPr algn="r" eaLnBrk="0" hangingPunct="0"/>
              <a:t>3</a:t>
            </a:fld>
            <a:endParaRPr lang="fr-FR" sz="100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 l="20532" t="12756" r="21268" b="78154"/>
          <a:stretch>
            <a:fillRect/>
          </a:stretch>
        </p:blipFill>
        <p:spPr bwMode="auto">
          <a:xfrm>
            <a:off x="468313" y="5732463"/>
            <a:ext cx="826928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itre 1"/>
          <p:cNvSpPr>
            <a:spLocks/>
          </p:cNvSpPr>
          <p:nvPr/>
        </p:nvSpPr>
        <p:spPr bwMode="auto">
          <a:xfrm>
            <a:off x="395288" y="333375"/>
            <a:ext cx="8007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800" dirty="0" smtClean="0"/>
              <a:t>2015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539750" y="981075"/>
            <a:ext cx="8135938" cy="4711700"/>
          </a:xfrm>
        </p:spPr>
        <p:txBody>
          <a:bodyPr/>
          <a:lstStyle/>
          <a:p>
            <a:pPr marL="457200" lvl="1" indent="0" algn="ctr">
              <a:buNone/>
            </a:pPr>
            <a:endParaRPr lang="fr-FR" sz="3200" dirty="0" smtClean="0"/>
          </a:p>
          <a:p>
            <a:pPr marL="457200" lvl="1" indent="0" algn="ctr">
              <a:buNone/>
            </a:pPr>
            <a:endParaRPr lang="fr-FR" sz="3200" dirty="0"/>
          </a:p>
          <a:p>
            <a:pPr marL="457200" lvl="1" indent="0" algn="ctr">
              <a:buNone/>
            </a:pPr>
            <a:endParaRPr lang="fr-FR" sz="3200" dirty="0" smtClean="0"/>
          </a:p>
          <a:p>
            <a:pPr marL="457200" lvl="1" indent="0" algn="ctr">
              <a:buNone/>
            </a:pPr>
            <a:r>
              <a:rPr lang="fr-FR" sz="3200" dirty="0" smtClean="0"/>
              <a:t>Merci à tous</a:t>
            </a:r>
            <a:endParaRPr lang="fr-FR" sz="3200" dirty="0" smtClean="0"/>
          </a:p>
          <a:p>
            <a:pPr lvl="1">
              <a:buFont typeface="Arial" charset="0"/>
              <a:buChar char="•"/>
            </a:pPr>
            <a:endParaRPr lang="fr-FR" sz="1400" dirty="0" smtClean="0"/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 &gt;</a:t>
            </a:r>
            <a:r>
              <a:rPr lang="fr-FR" smtClean="0">
                <a:solidFill>
                  <a:schemeClr val="tx1"/>
                </a:solidFill>
              </a:rPr>
              <a:t> </a:t>
            </a:r>
            <a:fld id="{79739CFE-B44B-4F6B-A860-4BC40EAAF39E}" type="slidenum">
              <a:rPr lang="fr-FR" b="0" smtClean="0">
                <a:solidFill>
                  <a:schemeClr val="tx1"/>
                </a:solidFill>
              </a:rPr>
              <a:pPr/>
              <a:t>4</a:t>
            </a:fld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 l="20532" t="12756" r="21268" b="78154"/>
          <a:stretch>
            <a:fillRect/>
          </a:stretch>
        </p:blipFill>
        <p:spPr bwMode="auto">
          <a:xfrm>
            <a:off x="468313" y="5732463"/>
            <a:ext cx="826928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15871</TotalTime>
  <Words>84</Words>
  <Application>Microsoft Office PowerPoint</Application>
  <PresentationFormat>Affichage à l'écran (4:3)</PresentationFormat>
  <Paragraphs>33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1_Modèle par défaut</vt:lpstr>
      <vt:lpstr>Présentation PowerPoint</vt:lpstr>
      <vt:lpstr>Présentation PowerPoint</vt:lpstr>
      <vt:lpstr>Présentation PowerPoint</vt:lpstr>
      <vt:lpstr>Présentation PowerPoint</vt:lpstr>
    </vt:vector>
  </TitlesOfParts>
  <Company>BRGM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Appui SIE - Appui à une architecture de services cartographiques</dc:title>
  <dc:creator>A. Mauclerc</dc:creator>
  <cp:lastModifiedBy>Mauclerc Anthony</cp:lastModifiedBy>
  <cp:revision>732</cp:revision>
  <cp:lastPrinted>2005-03-29T09:05:36Z</cp:lastPrinted>
  <dcterms:created xsi:type="dcterms:W3CDTF">2003-02-14T13:56:59Z</dcterms:created>
  <dcterms:modified xsi:type="dcterms:W3CDTF">2014-11-18T12:23:37Z</dcterms:modified>
</cp:coreProperties>
</file>